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20" r:id="rId3"/>
    <p:sldId id="321" r:id="rId4"/>
    <p:sldId id="329" r:id="rId5"/>
    <p:sldId id="323" r:id="rId6"/>
    <p:sldId id="324" r:id="rId7"/>
    <p:sldId id="330" r:id="rId8"/>
    <p:sldId id="326" r:id="rId9"/>
    <p:sldId id="331" r:id="rId10"/>
    <p:sldId id="32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486" autoAdjust="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AD47F-77DE-41A1-9CC7-E350DE106A1C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6D106-ED8C-4926-A8F7-A8AEBD3C1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12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37F82-BD4F-4C1C-A2C6-54859BDAC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88C7F3-C88F-4774-9F16-DCBEF8E26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4C152-70ED-4355-8138-09DC1AA9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229EA-AB5D-4D66-9DB1-8F68B1BE7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A694-FAC1-4636-A626-42BFFD81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6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879F-2C40-4E12-B5E5-AA9AB7E2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6D7D91-1BA2-4194-8F70-CDCD59506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0DBDC-85BA-4AE0-9EEE-990D1FC3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5BC44-AA3A-4ED8-9CE3-F3BCA0EE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7ADCD-6078-4B1F-8EE7-4FABCDC5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3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97B7F5-9B3E-4FE0-BC3E-4D75DC5C07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1F8D84-3305-4D78-BFDA-E8F5D9D0C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D76B6-7D66-4F0E-B426-A41F6054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9DAF2-5A6C-490E-9D42-55D1F932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4C231-A9DE-440B-97A2-95F08D334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3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74EC5-3944-48CC-A756-CB35988B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CC374-E10D-4CF7-9A7D-AB44CDCCB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58214-B06F-415C-9599-15DE1F1BB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32FF4-1E1F-4E5E-8552-967B8785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37F5D-738E-4F30-9EF0-ABE5A7B0D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4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1C820-18BF-4B45-AA60-A181656C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1AE0A-8463-4123-9944-59CB59F59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07B7F-E971-4194-BB2A-A5214636B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8D541-4FE9-4D34-9793-4215CAB3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D4BF9-3186-4A91-9C04-25D16963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3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A19DB-FC5F-4C31-9127-5C827326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B37D2-F648-4E4F-8445-F19155A8F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6D7C2-D7F9-45D2-BBB4-985C8474B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69BE9-34A0-4E80-B709-238715F1D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BF2A1-5261-443F-ADDD-5A935565B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C9918-E16B-4578-989D-A713D803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7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5B340-9102-483A-997D-36742ED26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58327-082D-482B-AEFB-4B6D35C73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6A4B-1127-4A55-886A-8A9033273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CE79D-40B5-4408-BD22-1F3C00C75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5FF7D2-728A-441F-9CFC-8BCC7CC7E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13BD0E-C41C-4D90-85BA-EBC5A0082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BCBF74-A276-48C1-88CA-248328AAC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AFA92-B1A4-4E5F-91B3-14AC3A2C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2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F5E6F-DA18-4A03-9EFE-B1C95B95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C084A0-8B7C-41FD-85CD-8AFEFE63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AD1B2-A758-4B73-8A87-ECABDA82C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F03C7F-CE07-42D5-AAD2-664D5D78E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0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A9193A-EADE-4615-896C-0CA8FD235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F1D193-353C-49E4-8439-9D0C43063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842FA6-ECEA-4197-9719-F506209F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9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E1A18-84D5-4769-B072-9F200090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505B-4F7C-4A43-9FBC-194B846FB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FD9D00-9153-44A5-B1B8-4C0291F00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78537-A77F-488D-A971-54F8D3766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DE8CA-FC99-4CF0-A6AF-8AC88A667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3E30F-1F6E-4EA5-8405-0DDDE902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0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F9B4B-353F-439F-AA3D-16AEF3E79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C68B69-ABC0-4F11-8CC9-8B488FCE1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F1B68-87AA-417B-8F69-DDF452F2A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6FD26F-CC05-46FA-BCA8-93EB34F3F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6AFE6-D987-4E74-9DC8-1E6BCC688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26429D-ABB5-4618-AC10-7AC0FFBA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2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1AF29F-1E88-48BA-B02B-D03625B04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4806B-1F21-4CAF-88B0-92FC809D7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05B93-35DD-4950-8BF1-BB20E920E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9FAB5-1F87-411C-907C-C11F16D854A3}" type="datetimeFigureOut">
              <a:rPr lang="en-US" smtClean="0"/>
              <a:t>6/4/2022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4436B-FF74-456D-9751-CFBD09A353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CAD82-F607-49F5-AA05-357D7020D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8879-4948-4D74-809A-DCC2D7707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8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6858000"/>
          </a:xfrm>
        </p:spPr>
        <p:txBody>
          <a:bodyPr anchor="ctr">
            <a:no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sz="11500" b="1" kern="1400" dirty="0">
                <a:ln>
                  <a:noFill/>
                </a:ln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Acts 13:6-12</a:t>
            </a:r>
            <a:br>
              <a:rPr lang="en-US" sz="8800" kern="1400" dirty="0">
                <a:ln>
                  <a:noFill/>
                </a:ln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</a:br>
            <a:r>
              <a:rPr lang="en-US" sz="9600" i="1" kern="1400" dirty="0">
                <a:ln>
                  <a:noFill/>
                </a:ln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Bearing a Message of Power</a:t>
            </a:r>
            <a:br>
              <a:rPr lang="en-US" sz="8400" i="1" kern="1400" dirty="0">
                <a:ln>
                  <a:noFill/>
                </a:ln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</a:br>
            <a:b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</a:b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45847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Autofit/>
          </a:bodyPr>
          <a:lstStyle/>
          <a:p>
            <a:endParaRPr lang="en-US" sz="56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06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Autofit/>
          </a:bodyPr>
          <a:lstStyle/>
          <a:p>
            <a:endParaRPr lang="en-US" sz="56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48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2:20 </a:t>
            </a:r>
            <a:r>
              <a:rPr lang="en-US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am crucified with Christ: nevertheless I live; yet not I, but Christ </a:t>
            </a:r>
            <a:r>
              <a:rPr lang="en-US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liveth</a:t>
            </a:r>
            <a:r>
              <a:rPr lang="en-US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me: and the life which I now live in the flesh I live by the faith of the Son of God, who loved me, and gave himself for me.</a:t>
            </a:r>
            <a:endParaRPr lang="en-US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9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Autofit/>
          </a:bodyPr>
          <a:lstStyle/>
          <a:p>
            <a:endParaRPr lang="en-US" sz="56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5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Hebrews 11:7 </a:t>
            </a:r>
            <a:r>
              <a:rPr lang="en-US" sz="72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“Noah…became an heir of the righteousness that comes by faith.” </a:t>
            </a:r>
            <a:endParaRPr lang="en-US" sz="7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917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9:30 </a:t>
            </a:r>
            <a:r>
              <a:rPr lang="en-US" sz="72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“Gentiles, who did not pursue righteousness, have attained righteousness-- namely the righteousness that comes from faith.” </a:t>
            </a:r>
            <a:endParaRPr lang="en-US" sz="7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17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Autofit/>
          </a:bodyPr>
          <a:lstStyle/>
          <a:p>
            <a:r>
              <a:rPr lang="en-US" sz="6400" b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Philippians 3:9 </a:t>
            </a:r>
            <a:r>
              <a:rPr lang="en-US" sz="6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“… found in Christ, not having a righteousness of my own that comes from the law, but that which comes through faith in Christ, the righteousness from God that depends on faith.”</a:t>
            </a:r>
            <a:endParaRPr lang="en-US" sz="6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84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Autofit/>
          </a:bodyPr>
          <a:lstStyle/>
          <a:p>
            <a:endParaRPr lang="en-US" sz="56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36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1E5-B710-451B-B97A-ABBC88CF6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John 6:29 </a:t>
            </a:r>
            <a:r>
              <a:rPr lang="en-US" sz="7200" dirty="0">
                <a:solidFill>
                  <a:schemeClr val="bg1"/>
                </a:solidFill>
                <a:latin typeface="Bookman Old Style" panose="02050604050505020204" pitchFamily="18" charset="0"/>
              </a:rPr>
              <a:t>Jesus answered them, “This is the work of God, that you believe in him whom he has sent.”</a:t>
            </a:r>
          </a:p>
        </p:txBody>
      </p:sp>
    </p:spTree>
    <p:extLst>
      <p:ext uri="{BB962C8B-B14F-4D97-AF65-F5344CB8AC3E}">
        <p14:creationId xmlns:p14="http://schemas.microsoft.com/office/powerpoint/2010/main" val="37901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6813</TotalTime>
  <Words>165</Words>
  <Application>Microsoft Office PowerPoint</Application>
  <PresentationFormat>Widescreen</PresentationFormat>
  <Paragraphs>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Garamond</vt:lpstr>
      <vt:lpstr>Office Theme</vt:lpstr>
      <vt:lpstr>Acts 13:6-12 Bearing a Message of Power   </vt:lpstr>
      <vt:lpstr>PowerPoint Presentation</vt:lpstr>
      <vt:lpstr>Galatians 2:20 I am crucified with Christ: nevertheless I live; yet not I, but Christ liveth in me: and the life which I now live in the flesh I live by the faith of the Son of God, who loved me, and gave himself for me.</vt:lpstr>
      <vt:lpstr>PowerPoint Presentation</vt:lpstr>
      <vt:lpstr>Hebrews 11:7 “Noah…became an heir of the righteousness that comes by faith.” </vt:lpstr>
      <vt:lpstr>Romans 9:30 “Gentiles, who did not pursue righteousness, have attained righteousness-- namely the righteousness that comes from faith.” </vt:lpstr>
      <vt:lpstr>Philippians 3:9 “… found in Christ, not having a righteousness of my own that comes from the law, but that which comes through faith in Christ, the righteousness from God that depends on faith.”</vt:lpstr>
      <vt:lpstr>PowerPoint Presentation</vt:lpstr>
      <vt:lpstr>John 6:29 Jesus answered them, “This is the work of God, that you believe in him whom he has sent.”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GENESIS 49:1-28</dc:title>
  <dc:creator>Aaron Ramquist</dc:creator>
  <cp:lastModifiedBy>AARON RAMQUIST</cp:lastModifiedBy>
  <cp:revision>100</cp:revision>
  <dcterms:created xsi:type="dcterms:W3CDTF">2021-04-17T23:55:02Z</dcterms:created>
  <dcterms:modified xsi:type="dcterms:W3CDTF">2022-06-04T22:10:15Z</dcterms:modified>
</cp:coreProperties>
</file>